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37" autoAdjust="0"/>
    <p:restoredTop sz="86408" autoAdjust="0"/>
  </p:normalViewPr>
  <p:slideViewPr>
    <p:cSldViewPr>
      <p:cViewPr varScale="1">
        <p:scale>
          <a:sx n="68" d="100"/>
          <a:sy n="68" d="100"/>
        </p:scale>
        <p:origin x="-1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CA19A-3854-4F70-90D4-C8E78F0C4D2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122E4-6DA7-4D0A-AA54-FA43F39A27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122E4-6DA7-4D0A-AA54-FA43F39A27B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DF3FFA-93FA-48AC-BD2F-3FDC0A352A9D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17B46E-45D7-4E75-BB46-644B6EEF3A5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apoftheunitedstates.files.wordpress.com/2008/03/egypt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rrigationcr.blogspo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nsu.edu/emuseum/prehistory/egypt/dailylife/papyru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gtutshop.com/freeinfo/egyptian-boats.ht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229600" cy="15240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Egypt: the “Gift of the Nile”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  <a:endParaRPr lang="en-US" dirty="0"/>
          </a:p>
        </p:txBody>
      </p:sp>
      <p:pic>
        <p:nvPicPr>
          <p:cNvPr id="1028" name="Picture 4" descr="C:\Users\Kirk\AppData\Local\Microsoft\Windows\Temporary Internet Files\Content.IE5\ADLWQCYN\MP9003827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8001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Location</a:t>
            </a:r>
            <a:endParaRPr lang="en-US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Located in the north-east corner of the African continent, Egypt is mostly comprised of harsh desert country.  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Making life habitable however,  the Nile River flows lengthwise through Egypt traveling from south to north before spilling out into the Mediterranean Sea.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Content Placeholder 8" descr="egypt.jpg">
            <a:hlinkClick r:id="rId3"/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657600" y="304800"/>
            <a:ext cx="4889819" cy="5853113"/>
          </a:xfrm>
        </p:spPr>
      </p:pic>
      <p:pic>
        <p:nvPicPr>
          <p:cNvPr id="4102" name="Picture 6" descr="C:\Users\Kirk\AppData\Local\Microsoft\Windows\Temporary Internet Files\Content.IE5\ADLWQCYN\MC90043842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419600"/>
            <a:ext cx="1066800" cy="105562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72000" y="365760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Desert 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 rot="20497888">
            <a:off x="6420404" y="1034596"/>
            <a:ext cx="533400" cy="45631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NILE’S </a:t>
            </a:r>
            <a:r>
              <a:rPr lang="en-US" dirty="0" err="1" smtClean="0">
                <a:solidFill>
                  <a:schemeClr val="bg1"/>
                </a:solidFill>
              </a:rPr>
              <a:t>FLOw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Khemet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Every year snow melts high in the mountains of Africa causing the Nile River to swell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its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banks. As the water rushes over the land, it picks up </a:t>
            </a:r>
            <a:r>
              <a:rPr lang="en-US" sz="4200" b="1" dirty="0" smtClean="0">
                <a:solidFill>
                  <a:schemeClr val="bg1"/>
                </a:solidFill>
              </a:rPr>
              <a:t>silt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, or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soil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mixed with bits of plants and deposits it on to the desert floor. When the water recedes and goes back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to a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normal height, silt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is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left on the land. This new layer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of nutrient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rich soil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made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farming possible around the Nile River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Delta. The Nile Delta was nicknamed </a:t>
            </a:r>
            <a:r>
              <a:rPr lang="en-US" sz="3600" b="1" dirty="0" smtClean="0">
                <a:solidFill>
                  <a:schemeClr val="bg1"/>
                </a:solidFill>
              </a:rPr>
              <a:t>Khemet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, the Arabic name meaning, </a:t>
            </a:r>
            <a:r>
              <a:rPr lang="en-US" sz="3600" dirty="0" smtClean="0">
                <a:solidFill>
                  <a:schemeClr val="bg1"/>
                </a:solidFill>
              </a:rPr>
              <a:t>“</a:t>
            </a:r>
            <a:r>
              <a:rPr lang="en-US" sz="3600" b="1" dirty="0" smtClean="0">
                <a:solidFill>
                  <a:schemeClr val="bg1"/>
                </a:solidFill>
              </a:rPr>
              <a:t>Black Land,</a:t>
            </a:r>
            <a:r>
              <a:rPr lang="en-US" sz="3600" dirty="0" smtClean="0">
                <a:solidFill>
                  <a:schemeClr val="bg1"/>
                </a:solidFill>
              </a:rPr>
              <a:t>”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because of the color of the land after the floods. </a:t>
            </a:r>
            <a:endParaRPr lang="en-US" sz="3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Content Placeholder 5" descr="egypt_river_nile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81400" y="533400"/>
            <a:ext cx="5334000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Irrigation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Watering crops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 irrigation canal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Egyptians used the Nile’s water to irrigate their crops.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digging ditches , the water would flow along a path to the fields.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Egyptians grew mainly wheat and barley.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Without irrigation canals, there would be no water for the plants to grow.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Content Placeholder 6" descr="settlingbasin.jpg">
            <a:hlinkClick r:id="rId3"/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724400" y="2133600"/>
            <a:ext cx="3886200" cy="4343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Papyrus-</a:t>
            </a:r>
            <a:r>
              <a:rPr lang="en-US" baseline="0" dirty="0" smtClean="0">
                <a:solidFill>
                  <a:schemeClr val="bg1"/>
                </a:solidFill>
              </a:rPr>
              <a:t>another gift from the Nile.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Papyrus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194175" cy="1589088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Did you know that the word paper is derived from the word papyrus?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5612" y="2308226"/>
            <a:ext cx="4152414" cy="40253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Papyrus was a reed-like plant that grew on the Nile’s banks.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Papyrus stalks were cut into long strips and woven together to make paper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Papyrus could also be used to make boats, rope and baskets.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Egyptian now could record their own history using paper made from papyrus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5" name="Picture 3" descr="C:\Users\Kirk\AppData\Local\Microsoft\Windows\Temporary Internet Files\Content.IE5\ADLWQCYN\MC900215758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124200"/>
            <a:ext cx="3810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</a:rPr>
              <a:t>Trade</a:t>
            </a:r>
            <a:endParaRPr lang="en-US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143001" y="1535112"/>
            <a:ext cx="7543800" cy="75088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</a:rPr>
              <a:t>         And Travel</a:t>
            </a:r>
            <a:endParaRPr lang="en-US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Egyptians used the Nile river to trade and transport goods with many other civilizations. 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Large barges would carry cargo easier across water than over land.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Ships, small boats, and rafts were all used to trade and travel from place to place. 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ship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86000"/>
            <a:ext cx="4267200" cy="3886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01000" cy="116205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A River 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eeming 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W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ith 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L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ife</a:t>
            </a:r>
            <a:endParaRPr lang="en-US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447800"/>
            <a:ext cx="35814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Egyptians used the used fishing spears, harpoons, nets and traps to catch fish along the Nile. This was a major food source for ancient Egyptians.  </a:t>
            </a:r>
          </a:p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Fishermen had to be careful because of the crocodiles that lurked beneath the surface. </a:t>
            </a:r>
          </a:p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Some of the fish caught were the Nile perch eel, catfish, carp and tilapia </a:t>
            </a:r>
            <a:endParaRPr lang="en-US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egypti2.jpg">
            <a:hlinkClick r:id="rId3"/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3810000" y="1524000"/>
            <a:ext cx="4652889" cy="4267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395</Words>
  <Application>Microsoft Office PowerPoint</Application>
  <PresentationFormat>On-screen Show (4:3)</PresentationFormat>
  <Paragraphs>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Egypt: the “Gift of the Nile”</vt:lpstr>
      <vt:lpstr>Location</vt:lpstr>
      <vt:lpstr>Khemet</vt:lpstr>
      <vt:lpstr>Irrigation</vt:lpstr>
      <vt:lpstr>Papyrus-another gift from the Nile. </vt:lpstr>
      <vt:lpstr>Transportation</vt:lpstr>
      <vt:lpstr>A River Teeming With Life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 the Gift of the Nile</dc:title>
  <dc:creator>Kirk</dc:creator>
  <cp:lastModifiedBy>Kirk</cp:lastModifiedBy>
  <cp:revision>17</cp:revision>
  <dcterms:created xsi:type="dcterms:W3CDTF">2010-11-14T17:46:34Z</dcterms:created>
  <dcterms:modified xsi:type="dcterms:W3CDTF">2010-11-14T21:28:15Z</dcterms:modified>
</cp:coreProperties>
</file>